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336" r:id="rId2"/>
    <p:sldId id="337" r:id="rId3"/>
    <p:sldId id="338" r:id="rId4"/>
    <p:sldId id="339" r:id="rId5"/>
    <p:sldId id="340" r:id="rId6"/>
    <p:sldId id="341" r:id="rId7"/>
    <p:sldId id="342" r:id="rId8"/>
    <p:sldId id="343" r:id="rId9"/>
    <p:sldId id="345" r:id="rId10"/>
    <p:sldId id="346" r:id="rId11"/>
  </p:sldIdLst>
  <p:sldSz cx="9144000" cy="5143500" type="screen16x9"/>
  <p:notesSz cx="6858000" cy="9144000"/>
  <p:embeddedFontLst>
    <p:embeddedFont>
      <p:font typeface="Agency FB" panose="020F0502020204030204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unito" pitchFamily="2" charset="77"/>
      <p:regular r:id="rId19"/>
      <p:bold r:id="rId20"/>
      <p:italic r:id="rId21"/>
      <p:boldItalic r:id="rId22"/>
    </p:embeddedFont>
    <p:embeddedFont>
      <p:font typeface="Walter Turncoat" panose="02000000000000000000" pitchFamily="2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Kingfisher</a:t>
            </a:r>
          </a:p>
        </p:txBody>
      </p:sp>
    </p:spTree>
    <p:extLst>
      <p:ext uri="{BB962C8B-B14F-4D97-AF65-F5344CB8AC3E}">
        <p14:creationId xmlns:p14="http://schemas.microsoft.com/office/powerpoint/2010/main" val="284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I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Tedha</a:t>
            </a:r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Hai Par </a:t>
            </a:r>
            <a:r>
              <a:rPr lang="en-I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Mera</a:t>
            </a:r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Hai</a:t>
            </a:r>
          </a:p>
        </p:txBody>
      </p:sp>
    </p:spTree>
    <p:extLst>
      <p:ext uri="{BB962C8B-B14F-4D97-AF65-F5344CB8AC3E}">
        <p14:creationId xmlns:p14="http://schemas.microsoft.com/office/powerpoint/2010/main" val="4160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Tata Sky</a:t>
            </a:r>
          </a:p>
        </p:txBody>
      </p:sp>
    </p:spTree>
    <p:extLst>
      <p:ext uri="{BB962C8B-B14F-4D97-AF65-F5344CB8AC3E}">
        <p14:creationId xmlns:p14="http://schemas.microsoft.com/office/powerpoint/2010/main" val="7296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Cholro</a:t>
            </a:r>
            <a:r>
              <a:rPr lang="en-US" dirty="0"/>
              <a:t> mint</a:t>
            </a:r>
          </a:p>
        </p:txBody>
      </p:sp>
    </p:spTree>
    <p:extLst>
      <p:ext uri="{BB962C8B-B14F-4D97-AF65-F5344CB8AC3E}">
        <p14:creationId xmlns:p14="http://schemas.microsoft.com/office/powerpoint/2010/main" val="330931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Nima</a:t>
            </a:r>
            <a:r>
              <a:rPr lang="en-US" dirty="0"/>
              <a:t> Sandal</a:t>
            </a:r>
          </a:p>
        </p:txBody>
      </p:sp>
    </p:spTree>
    <p:extLst>
      <p:ext uri="{BB962C8B-B14F-4D97-AF65-F5344CB8AC3E}">
        <p14:creationId xmlns:p14="http://schemas.microsoft.com/office/powerpoint/2010/main" val="4264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Camilin</a:t>
            </a:r>
            <a:r>
              <a:rPr lang="en-US" dirty="0"/>
              <a:t> marker</a:t>
            </a:r>
          </a:p>
        </p:txBody>
      </p:sp>
    </p:spTree>
    <p:extLst>
      <p:ext uri="{BB962C8B-B14F-4D97-AF65-F5344CB8AC3E}">
        <p14:creationId xmlns:p14="http://schemas.microsoft.com/office/powerpoint/2010/main" val="2731761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thumbs up </a:t>
            </a:r>
          </a:p>
        </p:txBody>
      </p:sp>
    </p:spTree>
    <p:extLst>
      <p:ext uri="{BB962C8B-B14F-4D97-AF65-F5344CB8AC3E}">
        <p14:creationId xmlns:p14="http://schemas.microsoft.com/office/powerpoint/2010/main" val="146064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136" name="Google Shape;136;p9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9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38" name="Google Shape;13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9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3123A5-593A-814E-A345-207F100D7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C9AD3-01FD-9844-B660-34CDFB9F0E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262D42-1855-774E-9520-21819994175C}"/>
              </a:ext>
            </a:extLst>
          </p:cNvPr>
          <p:cNvSpPr/>
          <p:nvPr/>
        </p:nvSpPr>
        <p:spPr>
          <a:xfrm>
            <a:off x="3698059" y="1755972"/>
            <a:ext cx="3374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Agency FB" panose="020F0502020204030204" pitchFamily="34" charset="0"/>
                <a:cs typeface="Agency FB" panose="020F0502020204030204" pitchFamily="34" charset="0"/>
              </a:rPr>
              <a:t>Classwork, homework, punishment, lecture</a:t>
            </a:r>
          </a:p>
        </p:txBody>
      </p:sp>
      <p:pic>
        <p:nvPicPr>
          <p:cNvPr id="6" name="Picture 5" descr="A child wearing a tie&#10;&#10;Description automatically generated with low confidence">
            <a:extLst>
              <a:ext uri="{FF2B5EF4-FFF2-40B4-BE49-F238E27FC236}">
                <a16:creationId xmlns:a16="http://schemas.microsoft.com/office/drawing/2014/main" id="{1C4707D7-9266-B043-B19E-FA10D2E1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61" y="1466807"/>
            <a:ext cx="2345985" cy="2571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BFDF87-14E3-044B-84C8-897644445B84}"/>
              </a:ext>
            </a:extLst>
          </p:cNvPr>
          <p:cNvSpPr txBox="1"/>
          <p:nvPr/>
        </p:nvSpPr>
        <p:spPr>
          <a:xfrm>
            <a:off x="2298138" y="882032"/>
            <a:ext cx="36487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Brand And Complete jingle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6283F0-3318-B344-9FE5-FA9E26B8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45F6E0-5339-2242-9591-26874119D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CECC6F-E3FA-3548-A203-3A3DAECE0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Ranveer Singh Thumbs up ad.mp3" descr="Ranveer Singh Thumbs up ad.mp3">
            <a:hlinkClick r:id="" action="ppaction://media"/>
            <a:extLst>
              <a:ext uri="{FF2B5EF4-FFF2-40B4-BE49-F238E27FC236}">
                <a16:creationId xmlns:a16="http://schemas.microsoft.com/office/drawing/2014/main" id="{FC1825A1-1461-E14B-9142-E5AB835119E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98.2412" end="11860.95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1334" y="2193564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774144-7B7E-3243-92A3-DAA35BC632CC}"/>
              </a:ext>
            </a:extLst>
          </p:cNvPr>
          <p:cNvSpPr txBox="1"/>
          <p:nvPr/>
        </p:nvSpPr>
        <p:spPr>
          <a:xfrm>
            <a:off x="1610315" y="593126"/>
            <a:ext cx="319670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the Brand using this Audio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8FE6E-4595-AF42-B9C4-1477E57BEA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olala.m4a" descr="olala.m4a">
            <a:hlinkClick r:id="" action="ppaction://media"/>
            <a:extLst>
              <a:ext uri="{FF2B5EF4-FFF2-40B4-BE49-F238E27FC236}">
                <a16:creationId xmlns:a16="http://schemas.microsoft.com/office/drawing/2014/main" id="{A691A5E2-0A3D-5042-8D78-7F7CBEF4011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56.3651" end="5719.362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777" y="2095011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F17F3-5452-6F4E-B415-78E9FB19387C}"/>
              </a:ext>
            </a:extLst>
          </p:cNvPr>
          <p:cNvSpPr txBox="1"/>
          <p:nvPr/>
        </p:nvSpPr>
        <p:spPr>
          <a:xfrm>
            <a:off x="1165253" y="1092425"/>
            <a:ext cx="4769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Brand using this Audio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9956D-64DF-BB49-B58A-AA3A3EB4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46818-C6E8-3F4A-AD2C-639837BD1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21st Century Fox Intro 4k UHD.mp3" descr="21st Century Fox Intro 4k UHD.mp3">
            <a:hlinkClick r:id="" action="ppaction://media"/>
            <a:extLst>
              <a:ext uri="{FF2B5EF4-FFF2-40B4-BE49-F238E27FC236}">
                <a16:creationId xmlns:a16="http://schemas.microsoft.com/office/drawing/2014/main" id="{C22587E9-BCB9-D046-B336-DFD884D23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3593" y="2165350"/>
            <a:ext cx="900014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7A0F7-4945-4449-AA3A-8630489F1DF0}"/>
              </a:ext>
            </a:extLst>
          </p:cNvPr>
          <p:cNvSpPr txBox="1"/>
          <p:nvPr/>
        </p:nvSpPr>
        <p:spPr>
          <a:xfrm>
            <a:off x="2338598" y="930584"/>
            <a:ext cx="3215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</a:t>
            </a:r>
            <a:r>
              <a:rPr lang="en-IN" b="1" dirty="0" err="1">
                <a:solidFill>
                  <a:schemeClr val="dk1"/>
                </a:solidFill>
                <a:latin typeface="Walter Turncoat"/>
                <a:sym typeface="Walter Turncoat"/>
              </a:rPr>
              <a:t>flim</a:t>
            </a:r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 studio using audio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4D8E97-06DD-1D46-877B-E17CAC93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9F43AE-0BA4-6F4D-BE83-0AAE91265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9C2629-4EAF-DF49-A18D-04192CA57C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931E3-984F-0840-9D0A-E193F82891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6BB409-62EF-3C42-8DA6-3448F04E6A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8D8FE-61A1-934B-BB34-B2B467BFF26F}"/>
              </a:ext>
            </a:extLst>
          </p:cNvPr>
          <p:cNvSpPr txBox="1"/>
          <p:nvPr/>
        </p:nvSpPr>
        <p:spPr>
          <a:xfrm>
            <a:off x="582627" y="593127"/>
            <a:ext cx="58424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Guess famous Kurkure Tagline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DCF8BBF-E928-F24B-9EDD-2F00EB53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7" y="1001203"/>
            <a:ext cx="5044787" cy="31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8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2CFDC-7088-4B41-8015-BE279618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38E3D0-5AA5-C14F-ACE3-823EFB126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BC56E-9AB0-2748-A631-FD1E2AE53D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2DA0B-8E3D-9548-B734-FF58BEC47DBA}"/>
              </a:ext>
            </a:extLst>
          </p:cNvPr>
          <p:cNvSpPr txBox="1"/>
          <p:nvPr/>
        </p:nvSpPr>
        <p:spPr>
          <a:xfrm>
            <a:off x="2832722" y="1368403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Tell the brand and tag line of this</a:t>
            </a:r>
          </a:p>
        </p:txBody>
      </p:sp>
      <p:pic>
        <p:nvPicPr>
          <p:cNvPr id="5" name="videoplayback (1).mp4" descr="videoplayback (1).mp4">
            <a:hlinkClick r:id="" action="ppaction://media"/>
            <a:extLst>
              <a:ext uri="{FF2B5EF4-FFF2-40B4-BE49-F238E27FC236}">
                <a16:creationId xmlns:a16="http://schemas.microsoft.com/office/drawing/2014/main" id="{A4B64B90-6CCE-8A4B-9500-72F3370988C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17.9138" end="19216.645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131" y="1051965"/>
            <a:ext cx="6407344" cy="3669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7C92C-EA72-A14C-858C-FD81FD36B717}"/>
              </a:ext>
            </a:extLst>
          </p:cNvPr>
          <p:cNvSpPr txBox="1"/>
          <p:nvPr/>
        </p:nvSpPr>
        <p:spPr>
          <a:xfrm>
            <a:off x="752559" y="445877"/>
            <a:ext cx="32207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Brand using this Video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2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6496C8-D7F9-A049-9CA5-E71569DA1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420BE-1290-5940-B69E-2753F1301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2DD5F-34E2-9242-B496-DE8BD46E5384}"/>
              </a:ext>
            </a:extLst>
          </p:cNvPr>
          <p:cNvSpPr/>
          <p:nvPr/>
        </p:nvSpPr>
        <p:spPr>
          <a:xfrm>
            <a:off x="534074" y="631179"/>
            <a:ext cx="47904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Brand using this single frame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8565D86-1C50-144D-BF17-F8E7214CD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1108232"/>
            <a:ext cx="3992880" cy="28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1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1059BA-A9FE-584D-946B-D7DF3228B0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41C67-E357-314A-98BA-5269C9557316}"/>
              </a:ext>
            </a:extLst>
          </p:cNvPr>
          <p:cNvSpPr txBox="1"/>
          <p:nvPr/>
        </p:nvSpPr>
        <p:spPr>
          <a:xfrm>
            <a:off x="1416106" y="938677"/>
            <a:ext cx="4397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Biscuit Brand using this Famous Tagline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EE8E7-FB4B-3641-B1FD-BEA0263E0298}"/>
              </a:ext>
            </a:extLst>
          </p:cNvPr>
          <p:cNvSpPr txBox="1"/>
          <p:nvPr/>
        </p:nvSpPr>
        <p:spPr>
          <a:xfrm>
            <a:off x="1737746" y="2638767"/>
            <a:ext cx="3772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>
                <a:solidFill>
                  <a:schemeClr val="dk1"/>
                </a:solidFill>
                <a:latin typeface="Walter Turncoat"/>
                <a:sym typeface="Walter Turncoat"/>
              </a:rPr>
              <a:t>Hak</a:t>
            </a:r>
            <a:r>
              <a:rPr lang="en-IN" sz="2400" b="1" dirty="0">
                <a:solidFill>
                  <a:schemeClr val="dk1"/>
                </a:solidFill>
                <a:latin typeface="Walter Turncoat"/>
                <a:sym typeface="Walter Turncoat"/>
              </a:rPr>
              <a:t> se </a:t>
            </a:r>
            <a:r>
              <a:rPr lang="en-IN" sz="2400" b="1" dirty="0" err="1">
                <a:solidFill>
                  <a:schemeClr val="dk1"/>
                </a:solidFill>
                <a:latin typeface="Walter Turncoat"/>
                <a:sym typeface="Walter Turncoat"/>
              </a:rPr>
              <a:t>maango</a:t>
            </a:r>
            <a:r>
              <a:rPr lang="en-IN" sz="2400" b="1" dirty="0">
                <a:solidFill>
                  <a:schemeClr val="dk1"/>
                </a:solidFill>
                <a:latin typeface="Walter Turncoat"/>
                <a:sym typeface="Walter Turncoat"/>
              </a:rPr>
              <a:t> </a:t>
            </a:r>
            <a:endParaRPr lang="en-US" sz="2400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270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869E92-9C56-FD4B-8F58-9D14AB41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044AB-03EF-FE42-9B46-A36E5784BA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videoplayback (2).mp4" descr="videoplayback (2).mp4">
            <a:hlinkClick r:id="" action="ppaction://media"/>
            <a:extLst>
              <a:ext uri="{FF2B5EF4-FFF2-40B4-BE49-F238E27FC236}">
                <a16:creationId xmlns:a16="http://schemas.microsoft.com/office/drawing/2014/main" id="{0CA6A18D-82BE-664F-927A-BBA519020E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28.0751" end="23081.426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103" y="971044"/>
            <a:ext cx="6802704" cy="388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BF7F4-F6A5-4C4F-B1FD-8F4349D82D35}"/>
              </a:ext>
            </a:extLst>
          </p:cNvPr>
          <p:cNvSpPr txBox="1"/>
          <p:nvPr/>
        </p:nvSpPr>
        <p:spPr>
          <a:xfrm>
            <a:off x="1124792" y="447824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Soap commercial 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0ED035-1F02-3648-AEC5-27A537BB7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823835-D0CE-7345-A832-871E994EC61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AD1B7-FED4-4544-B7FA-50EB99400E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D8BACC-538A-5342-960B-8810D3E5210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playback (4).mp4" descr="videoplayback (4).mp4">
            <a:hlinkClick r:id="" action="ppaction://media"/>
            <a:extLst>
              <a:ext uri="{FF2B5EF4-FFF2-40B4-BE49-F238E27FC236}">
                <a16:creationId xmlns:a16="http://schemas.microsoft.com/office/drawing/2014/main" id="{1F4C801D-5EE4-2D4D-9BFB-85F7F8FD6F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521.2563" end="20780.44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775" y="1352774"/>
            <a:ext cx="5867921" cy="3369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11338-0628-0843-BF90-A25EB156202A}"/>
              </a:ext>
            </a:extLst>
          </p:cNvPr>
          <p:cNvSpPr txBox="1"/>
          <p:nvPr/>
        </p:nvSpPr>
        <p:spPr>
          <a:xfrm>
            <a:off x="1181438" y="453154"/>
            <a:ext cx="46259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the Brand using this Video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4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103</Words>
  <Application>Microsoft Macintosh PowerPoint</Application>
  <PresentationFormat>On-screen Show (16:9)</PresentationFormat>
  <Paragraphs>51</Paragraphs>
  <Slides>10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Nunito</vt:lpstr>
      <vt:lpstr>Agency FB</vt:lpstr>
      <vt:lpstr>Walter Turncoat</vt:lpstr>
      <vt:lpstr>Calibri</vt:lpstr>
      <vt:lpstr>Arial</vt:lpstr>
      <vt:lpstr>Osric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</dc:title>
  <dc:creator>Bhatnagar, Deeksha</dc:creator>
  <cp:lastModifiedBy>Gudipati, Sai Anudeep</cp:lastModifiedBy>
  <cp:revision>51</cp:revision>
  <dcterms:modified xsi:type="dcterms:W3CDTF">2021-08-06T12:35:48Z</dcterms:modified>
</cp:coreProperties>
</file>